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2" r:id="rId8"/>
    <p:sldId id="271" r:id="rId9"/>
    <p:sldId id="272" r:id="rId10"/>
    <p:sldId id="263" r:id="rId11"/>
    <p:sldId id="269" r:id="rId12"/>
    <p:sldId id="270" r:id="rId13"/>
    <p:sldId id="265" r:id="rId14"/>
    <p:sldId id="274" r:id="rId15"/>
    <p:sldId id="275" r:id="rId16"/>
    <p:sldId id="273" r:id="rId17"/>
    <p:sldId id="276" r:id="rId18"/>
    <p:sldId id="268" r:id="rId19"/>
    <p:sldId id="26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45140C-C326-4DAA-A267-498AD5117D68}" type="doc">
      <dgm:prSet loTypeId="urn:microsoft.com/office/officeart/2005/8/layout/vList4" loCatId="picture" qsTypeId="urn:microsoft.com/office/officeart/2005/8/quickstyle/simple5" qsCatId="simple" csTypeId="urn:microsoft.com/office/officeart/2005/8/colors/accent5_2" csCatId="accent5" phldr="1"/>
      <dgm:spPr/>
      <dgm:t>
        <a:bodyPr/>
        <a:lstStyle/>
        <a:p>
          <a:endParaRPr lang="es-CL"/>
        </a:p>
      </dgm:t>
    </dgm:pt>
    <dgm:pt modelId="{78BFB295-8F5D-4286-B72B-79142F8F0E13}">
      <dgm:prSet phldrT="[Texto]"/>
      <dgm:spPr/>
      <dgm:t>
        <a:bodyPr/>
        <a:lstStyle/>
        <a:p>
          <a:r>
            <a:rPr lang="es-MX" dirty="0"/>
            <a:t>Esteban Ramirez</a:t>
          </a:r>
          <a:endParaRPr lang="es-CL" dirty="0"/>
        </a:p>
      </dgm:t>
    </dgm:pt>
    <dgm:pt modelId="{F1885FAB-61EC-4F80-98D0-72360031AF9F}" type="parTrans" cxnId="{2AD07198-D472-4B98-B6D5-5A730374E9A2}">
      <dgm:prSet/>
      <dgm:spPr/>
      <dgm:t>
        <a:bodyPr/>
        <a:lstStyle/>
        <a:p>
          <a:endParaRPr lang="es-CL"/>
        </a:p>
      </dgm:t>
    </dgm:pt>
    <dgm:pt modelId="{E88D0928-51D4-4670-8963-60ABBB193E13}" type="sibTrans" cxnId="{2AD07198-D472-4B98-B6D5-5A730374E9A2}">
      <dgm:prSet/>
      <dgm:spPr/>
      <dgm:t>
        <a:bodyPr/>
        <a:lstStyle/>
        <a:p>
          <a:endParaRPr lang="es-CL"/>
        </a:p>
      </dgm:t>
    </dgm:pt>
    <dgm:pt modelId="{D868444B-AE34-4422-A6A5-1F7D392D0C20}">
      <dgm:prSet phldrT="[Texto]"/>
      <dgm:spPr/>
      <dgm:t>
        <a:bodyPr/>
        <a:lstStyle/>
        <a:p>
          <a:r>
            <a:rPr lang="es-CL" dirty="0"/>
            <a:t>Produc Owner, Equipo de desarrollo</a:t>
          </a:r>
        </a:p>
      </dgm:t>
    </dgm:pt>
    <dgm:pt modelId="{7DB88D83-6C3A-48C1-8CAD-0D11C3BEC35C}" type="parTrans" cxnId="{484B8A37-0122-4FF5-93D2-4A15DF521A17}">
      <dgm:prSet/>
      <dgm:spPr/>
      <dgm:t>
        <a:bodyPr/>
        <a:lstStyle/>
        <a:p>
          <a:endParaRPr lang="es-CL"/>
        </a:p>
      </dgm:t>
    </dgm:pt>
    <dgm:pt modelId="{74B9B1A5-94EB-40A9-BFF2-678501068FB8}" type="sibTrans" cxnId="{484B8A37-0122-4FF5-93D2-4A15DF521A17}">
      <dgm:prSet/>
      <dgm:spPr/>
      <dgm:t>
        <a:bodyPr/>
        <a:lstStyle/>
        <a:p>
          <a:endParaRPr lang="es-CL"/>
        </a:p>
      </dgm:t>
    </dgm:pt>
    <dgm:pt modelId="{02A34BC0-F8BA-4A89-87A4-4F20079DFD06}">
      <dgm:prSet phldrT="[Texto]"/>
      <dgm:spPr/>
      <dgm:t>
        <a:bodyPr/>
        <a:lstStyle/>
        <a:p>
          <a:r>
            <a:rPr lang="es-MX" dirty="0"/>
            <a:t>Gabriel Muños</a:t>
          </a:r>
          <a:endParaRPr lang="es-CL" dirty="0"/>
        </a:p>
      </dgm:t>
    </dgm:pt>
    <dgm:pt modelId="{9ADB496F-2DB6-4F16-8C91-2EB9CDF5F2F2}" type="parTrans" cxnId="{0E2AE979-A66C-4CEC-BFF4-5B28BB7CD9EA}">
      <dgm:prSet/>
      <dgm:spPr/>
      <dgm:t>
        <a:bodyPr/>
        <a:lstStyle/>
        <a:p>
          <a:endParaRPr lang="es-CL"/>
        </a:p>
      </dgm:t>
    </dgm:pt>
    <dgm:pt modelId="{44AB630E-CD8B-4223-9F51-5EEE4E054B0A}" type="sibTrans" cxnId="{0E2AE979-A66C-4CEC-BFF4-5B28BB7CD9EA}">
      <dgm:prSet/>
      <dgm:spPr/>
      <dgm:t>
        <a:bodyPr/>
        <a:lstStyle/>
        <a:p>
          <a:endParaRPr lang="es-CL"/>
        </a:p>
      </dgm:t>
    </dgm:pt>
    <dgm:pt modelId="{2E221207-005F-49CB-81E1-6D036D64322B}">
      <dgm:prSet phldrT="[Texto]"/>
      <dgm:spPr/>
      <dgm:t>
        <a:bodyPr/>
        <a:lstStyle/>
        <a:p>
          <a:r>
            <a:rPr lang="es-CL" dirty="0"/>
            <a:t>Desarrollo y Definir visión del </a:t>
          </a:r>
          <a:r>
            <a:rPr lang="es-CL" dirty="0" err="1"/>
            <a:t>proyeco</a:t>
          </a:r>
          <a:endParaRPr lang="es-CL" dirty="0"/>
        </a:p>
      </dgm:t>
    </dgm:pt>
    <dgm:pt modelId="{3728DB5E-E904-481D-A1E5-49CF4AFFC0D3}" type="sibTrans" cxnId="{1C3272C9-C630-4D60-B76B-138907BB4D41}">
      <dgm:prSet/>
      <dgm:spPr/>
      <dgm:t>
        <a:bodyPr/>
        <a:lstStyle/>
        <a:p>
          <a:endParaRPr lang="es-CL"/>
        </a:p>
      </dgm:t>
    </dgm:pt>
    <dgm:pt modelId="{B200B6AA-AA2A-4CB8-80FF-4BB54938E8A5}" type="parTrans" cxnId="{1C3272C9-C630-4D60-B76B-138907BB4D41}">
      <dgm:prSet/>
      <dgm:spPr/>
      <dgm:t>
        <a:bodyPr/>
        <a:lstStyle/>
        <a:p>
          <a:endParaRPr lang="es-CL"/>
        </a:p>
      </dgm:t>
    </dgm:pt>
    <dgm:pt modelId="{EA3B2395-55AF-495E-9D6B-329D2886612F}">
      <dgm:prSet phldrT="[Texto]"/>
      <dgm:spPr/>
      <dgm:t>
        <a:bodyPr/>
        <a:lstStyle/>
        <a:p>
          <a:r>
            <a:rPr lang="es-CL" dirty="0"/>
            <a:t>Equipo de desarrollo, Scrum Master </a:t>
          </a:r>
        </a:p>
      </dgm:t>
    </dgm:pt>
    <dgm:pt modelId="{11A4E056-7834-4F82-8A9C-B8EA31F159E3}" type="sibTrans" cxnId="{778F2DBC-81F3-476D-BD99-784E4F7153C8}">
      <dgm:prSet/>
      <dgm:spPr/>
      <dgm:t>
        <a:bodyPr/>
        <a:lstStyle/>
        <a:p>
          <a:endParaRPr lang="es-CL"/>
        </a:p>
      </dgm:t>
    </dgm:pt>
    <dgm:pt modelId="{01DA10B6-3F7A-4C8A-AACD-F605EE6CCF20}" type="parTrans" cxnId="{778F2DBC-81F3-476D-BD99-784E4F7153C8}">
      <dgm:prSet/>
      <dgm:spPr/>
      <dgm:t>
        <a:bodyPr/>
        <a:lstStyle/>
        <a:p>
          <a:endParaRPr lang="es-CL"/>
        </a:p>
      </dgm:t>
    </dgm:pt>
    <dgm:pt modelId="{55A2A9EB-4C26-43C3-B721-D475B10BC39B}">
      <dgm:prSet phldrT="[Texto]"/>
      <dgm:spPr/>
      <dgm:t>
        <a:bodyPr/>
        <a:lstStyle/>
        <a:p>
          <a:r>
            <a:rPr lang="es-MX" dirty="0"/>
            <a:t>Desarrollo y Seguimiento de tareas asignadas</a:t>
          </a:r>
          <a:endParaRPr lang="es-CL" dirty="0"/>
        </a:p>
      </dgm:t>
    </dgm:pt>
    <dgm:pt modelId="{4EF4588A-187C-4393-9DFC-C6D80B20E995}" type="sibTrans" cxnId="{ECED70CB-7A25-48F8-9E03-51596FB1E92C}">
      <dgm:prSet/>
      <dgm:spPr/>
      <dgm:t>
        <a:bodyPr/>
        <a:lstStyle/>
        <a:p>
          <a:endParaRPr lang="es-CL"/>
        </a:p>
      </dgm:t>
    </dgm:pt>
    <dgm:pt modelId="{B8424EB2-FFE7-4867-9D5A-EE0D46E8AAFE}" type="parTrans" cxnId="{ECED70CB-7A25-48F8-9E03-51596FB1E92C}">
      <dgm:prSet/>
      <dgm:spPr/>
      <dgm:t>
        <a:bodyPr/>
        <a:lstStyle/>
        <a:p>
          <a:endParaRPr lang="es-CL"/>
        </a:p>
      </dgm:t>
    </dgm:pt>
    <dgm:pt modelId="{D2E2927A-09B2-4A9F-9553-04FC8BF01B88}">
      <dgm:prSet phldrT="[Texto]"/>
      <dgm:spPr/>
      <dgm:t>
        <a:bodyPr/>
        <a:lstStyle/>
        <a:p>
          <a:endParaRPr lang="es-CL" dirty="0"/>
        </a:p>
      </dgm:t>
    </dgm:pt>
    <dgm:pt modelId="{75203E13-9AB2-464F-B5E5-297270ABBB96}" type="parTrans" cxnId="{02959AB4-307E-4BE9-AA84-B19B2B5DD062}">
      <dgm:prSet/>
      <dgm:spPr/>
      <dgm:t>
        <a:bodyPr/>
        <a:lstStyle/>
        <a:p>
          <a:endParaRPr lang="es-CL"/>
        </a:p>
      </dgm:t>
    </dgm:pt>
    <dgm:pt modelId="{C01CE92A-BF11-42E0-974B-F072BBBDDC87}" type="sibTrans" cxnId="{02959AB4-307E-4BE9-AA84-B19B2B5DD062}">
      <dgm:prSet/>
      <dgm:spPr/>
      <dgm:t>
        <a:bodyPr/>
        <a:lstStyle/>
        <a:p>
          <a:endParaRPr lang="es-CL"/>
        </a:p>
      </dgm:t>
    </dgm:pt>
    <dgm:pt modelId="{6E1E561E-88C1-49C6-A3F7-DE4B9AD43273}" type="pres">
      <dgm:prSet presAssocID="{BE45140C-C326-4DAA-A267-498AD5117D68}" presName="linear" presStyleCnt="0">
        <dgm:presLayoutVars>
          <dgm:dir/>
          <dgm:resizeHandles val="exact"/>
        </dgm:presLayoutVars>
      </dgm:prSet>
      <dgm:spPr/>
    </dgm:pt>
    <dgm:pt modelId="{F70979D0-5925-4EC3-AD84-986E0EC7B0D8}" type="pres">
      <dgm:prSet presAssocID="{78BFB295-8F5D-4286-B72B-79142F8F0E13}" presName="comp" presStyleCnt="0"/>
      <dgm:spPr/>
    </dgm:pt>
    <dgm:pt modelId="{54FC4CB6-0791-48D3-B2C5-2E99B8AFCFF7}" type="pres">
      <dgm:prSet presAssocID="{78BFB295-8F5D-4286-B72B-79142F8F0E13}" presName="box" presStyleLbl="node1" presStyleIdx="0" presStyleCnt="2" custLinFactNeighborX="5318" custLinFactNeighborY="-12417"/>
      <dgm:spPr/>
    </dgm:pt>
    <dgm:pt modelId="{9A7E2690-DE9C-4572-9BE5-B8C9A3B8BBB3}" type="pres">
      <dgm:prSet presAssocID="{78BFB295-8F5D-4286-B72B-79142F8F0E13}" presName="img" presStyleLbl="fgImgPlace1" presStyleIdx="0" presStyleCnt="2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2D125D2-FCA7-4A2D-AB39-B6BD54F251F2}" type="pres">
      <dgm:prSet presAssocID="{78BFB295-8F5D-4286-B72B-79142F8F0E13}" presName="text" presStyleLbl="node1" presStyleIdx="0" presStyleCnt="2">
        <dgm:presLayoutVars>
          <dgm:bulletEnabled val="1"/>
        </dgm:presLayoutVars>
      </dgm:prSet>
      <dgm:spPr/>
    </dgm:pt>
    <dgm:pt modelId="{E95CA29D-745B-40BA-93B6-BB607C99A2CE}" type="pres">
      <dgm:prSet presAssocID="{E88D0928-51D4-4670-8963-60ABBB193E13}" presName="spacer" presStyleCnt="0"/>
      <dgm:spPr/>
    </dgm:pt>
    <dgm:pt modelId="{41A67AC8-1DD7-4AB7-96A3-87B24035E3FA}" type="pres">
      <dgm:prSet presAssocID="{02A34BC0-F8BA-4A89-87A4-4F20079DFD06}" presName="comp" presStyleCnt="0"/>
      <dgm:spPr/>
    </dgm:pt>
    <dgm:pt modelId="{39AFE128-ACF6-44CA-B18B-64F5782CF210}" type="pres">
      <dgm:prSet presAssocID="{02A34BC0-F8BA-4A89-87A4-4F20079DFD06}" presName="box" presStyleLbl="node1" presStyleIdx="1" presStyleCnt="2"/>
      <dgm:spPr/>
    </dgm:pt>
    <dgm:pt modelId="{3F97C059-D720-4D48-953F-B84D04D0BF79}" type="pres">
      <dgm:prSet presAssocID="{02A34BC0-F8BA-4A89-87A4-4F20079DFD06}" presName="img" presStyleLbl="fgImgPlace1" presStyleIdx="1" presStyleCnt="2"/>
      <dgm:spPr/>
    </dgm:pt>
    <dgm:pt modelId="{CFFDF23F-D296-4CDF-8EE4-8A672559E207}" type="pres">
      <dgm:prSet presAssocID="{02A34BC0-F8BA-4A89-87A4-4F20079DFD06}" presName="text" presStyleLbl="node1" presStyleIdx="1" presStyleCnt="2">
        <dgm:presLayoutVars>
          <dgm:bulletEnabled val="1"/>
        </dgm:presLayoutVars>
      </dgm:prSet>
      <dgm:spPr/>
    </dgm:pt>
  </dgm:ptLst>
  <dgm:cxnLst>
    <dgm:cxn modelId="{399BD705-2380-48A3-9C48-1D49A5A32D61}" type="presOf" srcId="{2E221207-005F-49CB-81E1-6D036D64322B}" destId="{52D125D2-FCA7-4A2D-AB39-B6BD54F251F2}" srcOrd="1" destOrd="2" presId="urn:microsoft.com/office/officeart/2005/8/layout/vList4"/>
    <dgm:cxn modelId="{E6CFF008-8AA9-4753-821C-EF1AA8973FC2}" type="presOf" srcId="{D2E2927A-09B2-4A9F-9553-04FC8BF01B88}" destId="{39AFE128-ACF6-44CA-B18B-64F5782CF210}" srcOrd="0" destOrd="3" presId="urn:microsoft.com/office/officeart/2005/8/layout/vList4"/>
    <dgm:cxn modelId="{D2B94F0C-C779-4AC1-87E4-35116A3DED02}" type="presOf" srcId="{78BFB295-8F5D-4286-B72B-79142F8F0E13}" destId="{54FC4CB6-0791-48D3-B2C5-2E99B8AFCFF7}" srcOrd="0" destOrd="0" presId="urn:microsoft.com/office/officeart/2005/8/layout/vList4"/>
    <dgm:cxn modelId="{A6E20436-8EF1-4FFF-9C29-AC69BF1D5C4A}" type="presOf" srcId="{02A34BC0-F8BA-4A89-87A4-4F20079DFD06}" destId="{39AFE128-ACF6-44CA-B18B-64F5782CF210}" srcOrd="0" destOrd="0" presId="urn:microsoft.com/office/officeart/2005/8/layout/vList4"/>
    <dgm:cxn modelId="{484B8A37-0122-4FF5-93D2-4A15DF521A17}" srcId="{78BFB295-8F5D-4286-B72B-79142F8F0E13}" destId="{D868444B-AE34-4422-A6A5-1F7D392D0C20}" srcOrd="0" destOrd="0" parTransId="{7DB88D83-6C3A-48C1-8CAD-0D11C3BEC35C}" sibTransId="{74B9B1A5-94EB-40A9-BFF2-678501068FB8}"/>
    <dgm:cxn modelId="{22F3405C-AB8E-4AC3-A83C-C551BA0831ED}" type="presOf" srcId="{55A2A9EB-4C26-43C3-B721-D475B10BC39B}" destId="{39AFE128-ACF6-44CA-B18B-64F5782CF210}" srcOrd="0" destOrd="2" presId="urn:microsoft.com/office/officeart/2005/8/layout/vList4"/>
    <dgm:cxn modelId="{7E8FC05E-FE02-4336-B1F8-3EAA05519A49}" type="presOf" srcId="{D868444B-AE34-4422-A6A5-1F7D392D0C20}" destId="{54FC4CB6-0791-48D3-B2C5-2E99B8AFCFF7}" srcOrd="0" destOrd="1" presId="urn:microsoft.com/office/officeart/2005/8/layout/vList4"/>
    <dgm:cxn modelId="{DC02AD53-682D-464B-9D09-C1B6DCD5AFB0}" type="presOf" srcId="{55A2A9EB-4C26-43C3-B721-D475B10BC39B}" destId="{CFFDF23F-D296-4CDF-8EE4-8A672559E207}" srcOrd="1" destOrd="2" presId="urn:microsoft.com/office/officeart/2005/8/layout/vList4"/>
    <dgm:cxn modelId="{0E2AE979-A66C-4CEC-BFF4-5B28BB7CD9EA}" srcId="{BE45140C-C326-4DAA-A267-498AD5117D68}" destId="{02A34BC0-F8BA-4A89-87A4-4F20079DFD06}" srcOrd="1" destOrd="0" parTransId="{9ADB496F-2DB6-4F16-8C91-2EB9CDF5F2F2}" sibTransId="{44AB630E-CD8B-4223-9F51-5EEE4E054B0A}"/>
    <dgm:cxn modelId="{2AD07198-D472-4B98-B6D5-5A730374E9A2}" srcId="{BE45140C-C326-4DAA-A267-498AD5117D68}" destId="{78BFB295-8F5D-4286-B72B-79142F8F0E13}" srcOrd="0" destOrd="0" parTransId="{F1885FAB-61EC-4F80-98D0-72360031AF9F}" sibTransId="{E88D0928-51D4-4670-8963-60ABBB193E13}"/>
    <dgm:cxn modelId="{690A389C-25C1-485B-88F9-437236A47744}" type="presOf" srcId="{BE45140C-C326-4DAA-A267-498AD5117D68}" destId="{6E1E561E-88C1-49C6-A3F7-DE4B9AD43273}" srcOrd="0" destOrd="0" presId="urn:microsoft.com/office/officeart/2005/8/layout/vList4"/>
    <dgm:cxn modelId="{ECFD91A4-F44F-4C84-8B25-37DA0B249A1F}" type="presOf" srcId="{78BFB295-8F5D-4286-B72B-79142F8F0E13}" destId="{52D125D2-FCA7-4A2D-AB39-B6BD54F251F2}" srcOrd="1" destOrd="0" presId="urn:microsoft.com/office/officeart/2005/8/layout/vList4"/>
    <dgm:cxn modelId="{02959AB4-307E-4BE9-AA84-B19B2B5DD062}" srcId="{02A34BC0-F8BA-4A89-87A4-4F20079DFD06}" destId="{D2E2927A-09B2-4A9F-9553-04FC8BF01B88}" srcOrd="2" destOrd="0" parTransId="{75203E13-9AB2-464F-B5E5-297270ABBB96}" sibTransId="{C01CE92A-BF11-42E0-974B-F072BBBDDC87}"/>
    <dgm:cxn modelId="{778F2DBC-81F3-476D-BD99-784E4F7153C8}" srcId="{02A34BC0-F8BA-4A89-87A4-4F20079DFD06}" destId="{EA3B2395-55AF-495E-9D6B-329D2886612F}" srcOrd="0" destOrd="0" parTransId="{01DA10B6-3F7A-4C8A-AACD-F605EE6CCF20}" sibTransId="{11A4E056-7834-4F82-8A9C-B8EA31F159E3}"/>
    <dgm:cxn modelId="{FE5360C5-555C-42B2-9E63-16D2D46F21B1}" type="presOf" srcId="{D868444B-AE34-4422-A6A5-1F7D392D0C20}" destId="{52D125D2-FCA7-4A2D-AB39-B6BD54F251F2}" srcOrd="1" destOrd="1" presId="urn:microsoft.com/office/officeart/2005/8/layout/vList4"/>
    <dgm:cxn modelId="{1C3272C9-C630-4D60-B76B-138907BB4D41}" srcId="{78BFB295-8F5D-4286-B72B-79142F8F0E13}" destId="{2E221207-005F-49CB-81E1-6D036D64322B}" srcOrd="1" destOrd="0" parTransId="{B200B6AA-AA2A-4CB8-80FF-4BB54938E8A5}" sibTransId="{3728DB5E-E904-481D-A1E5-49CF4AFFC0D3}"/>
    <dgm:cxn modelId="{B0C181C9-77EB-4775-B9E6-C6CBDA60E6EB}" type="presOf" srcId="{EA3B2395-55AF-495E-9D6B-329D2886612F}" destId="{CFFDF23F-D296-4CDF-8EE4-8A672559E207}" srcOrd="1" destOrd="1" presId="urn:microsoft.com/office/officeart/2005/8/layout/vList4"/>
    <dgm:cxn modelId="{ECED70CB-7A25-48F8-9E03-51596FB1E92C}" srcId="{02A34BC0-F8BA-4A89-87A4-4F20079DFD06}" destId="{55A2A9EB-4C26-43C3-B721-D475B10BC39B}" srcOrd="1" destOrd="0" parTransId="{B8424EB2-FFE7-4867-9D5A-EE0D46E8AAFE}" sibTransId="{4EF4588A-187C-4393-9DFC-C6D80B20E995}"/>
    <dgm:cxn modelId="{C04E49D2-B2A4-49BF-9E45-1238903BA579}" type="presOf" srcId="{D2E2927A-09B2-4A9F-9553-04FC8BF01B88}" destId="{CFFDF23F-D296-4CDF-8EE4-8A672559E207}" srcOrd="1" destOrd="3" presId="urn:microsoft.com/office/officeart/2005/8/layout/vList4"/>
    <dgm:cxn modelId="{22A4C7D2-C14A-4622-8C4E-3FE51F50DCC3}" type="presOf" srcId="{02A34BC0-F8BA-4A89-87A4-4F20079DFD06}" destId="{CFFDF23F-D296-4CDF-8EE4-8A672559E207}" srcOrd="1" destOrd="0" presId="urn:microsoft.com/office/officeart/2005/8/layout/vList4"/>
    <dgm:cxn modelId="{A70C9FD5-2935-4C81-937A-B6C05F5E54BA}" type="presOf" srcId="{2E221207-005F-49CB-81E1-6D036D64322B}" destId="{54FC4CB6-0791-48D3-B2C5-2E99B8AFCFF7}" srcOrd="0" destOrd="2" presId="urn:microsoft.com/office/officeart/2005/8/layout/vList4"/>
    <dgm:cxn modelId="{7ABE08FD-4ED4-44FB-BFBA-794B6C5FA813}" type="presOf" srcId="{EA3B2395-55AF-495E-9D6B-329D2886612F}" destId="{39AFE128-ACF6-44CA-B18B-64F5782CF210}" srcOrd="0" destOrd="1" presId="urn:microsoft.com/office/officeart/2005/8/layout/vList4"/>
    <dgm:cxn modelId="{DA463EE6-78DB-4E59-8099-EBA029F401B0}" type="presParOf" srcId="{6E1E561E-88C1-49C6-A3F7-DE4B9AD43273}" destId="{F70979D0-5925-4EC3-AD84-986E0EC7B0D8}" srcOrd="0" destOrd="0" presId="urn:microsoft.com/office/officeart/2005/8/layout/vList4"/>
    <dgm:cxn modelId="{2FE346D7-6685-4BD0-9465-988681234E35}" type="presParOf" srcId="{F70979D0-5925-4EC3-AD84-986E0EC7B0D8}" destId="{54FC4CB6-0791-48D3-B2C5-2E99B8AFCFF7}" srcOrd="0" destOrd="0" presId="urn:microsoft.com/office/officeart/2005/8/layout/vList4"/>
    <dgm:cxn modelId="{3671DC51-8308-4E14-B210-C8528BB18500}" type="presParOf" srcId="{F70979D0-5925-4EC3-AD84-986E0EC7B0D8}" destId="{9A7E2690-DE9C-4572-9BE5-B8C9A3B8BBB3}" srcOrd="1" destOrd="0" presId="urn:microsoft.com/office/officeart/2005/8/layout/vList4"/>
    <dgm:cxn modelId="{36512CCB-6AF4-4E79-94F2-3EAFE5E8BC48}" type="presParOf" srcId="{F70979D0-5925-4EC3-AD84-986E0EC7B0D8}" destId="{52D125D2-FCA7-4A2D-AB39-B6BD54F251F2}" srcOrd="2" destOrd="0" presId="urn:microsoft.com/office/officeart/2005/8/layout/vList4"/>
    <dgm:cxn modelId="{ECC56BF9-E938-422B-98CD-A358ACD6F8DC}" type="presParOf" srcId="{6E1E561E-88C1-49C6-A3F7-DE4B9AD43273}" destId="{E95CA29D-745B-40BA-93B6-BB607C99A2CE}" srcOrd="1" destOrd="0" presId="urn:microsoft.com/office/officeart/2005/8/layout/vList4"/>
    <dgm:cxn modelId="{158F6488-FF9D-4053-8FD1-E0DD5F22ECAD}" type="presParOf" srcId="{6E1E561E-88C1-49C6-A3F7-DE4B9AD43273}" destId="{41A67AC8-1DD7-4AB7-96A3-87B24035E3FA}" srcOrd="2" destOrd="0" presId="urn:microsoft.com/office/officeart/2005/8/layout/vList4"/>
    <dgm:cxn modelId="{236FF4A9-4957-4F7A-A24B-795FE34BEEFD}" type="presParOf" srcId="{41A67AC8-1DD7-4AB7-96A3-87B24035E3FA}" destId="{39AFE128-ACF6-44CA-B18B-64F5782CF210}" srcOrd="0" destOrd="0" presId="urn:microsoft.com/office/officeart/2005/8/layout/vList4"/>
    <dgm:cxn modelId="{5BD15FCC-0B87-4D85-98EC-9D897E4655EE}" type="presParOf" srcId="{41A67AC8-1DD7-4AB7-96A3-87B24035E3FA}" destId="{3F97C059-D720-4D48-953F-B84D04D0BF79}" srcOrd="1" destOrd="0" presId="urn:microsoft.com/office/officeart/2005/8/layout/vList4"/>
    <dgm:cxn modelId="{3156CEE4-28C8-4C16-85AC-EE6796DAD482}" type="presParOf" srcId="{41A67AC8-1DD7-4AB7-96A3-87B24035E3FA}" destId="{CFFDF23F-D296-4CDF-8EE4-8A672559E207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FC4CB6-0791-48D3-B2C5-2E99B8AFCFF7}">
      <dsp:nvSpPr>
        <dsp:cNvPr id="0" name=""/>
        <dsp:cNvSpPr/>
      </dsp:nvSpPr>
      <dsp:spPr>
        <a:xfrm>
          <a:off x="0" y="0"/>
          <a:ext cx="7633494" cy="20711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 dirty="0"/>
            <a:t>Esteban Ramirez</a:t>
          </a:r>
          <a:endParaRPr lang="es-CL" sz="31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400" kern="1200" dirty="0"/>
            <a:t>Produc Owner, Equipo de desarrollo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400" kern="1200" dirty="0"/>
            <a:t>Desarrollo y Definir visión del </a:t>
          </a:r>
          <a:r>
            <a:rPr lang="es-CL" sz="2400" kern="1200" dirty="0" err="1"/>
            <a:t>proyeco</a:t>
          </a:r>
          <a:endParaRPr lang="es-CL" sz="2400" kern="1200" dirty="0"/>
        </a:p>
      </dsp:txBody>
      <dsp:txXfrm>
        <a:off x="1733817" y="0"/>
        <a:ext cx="5899676" cy="2071186"/>
      </dsp:txXfrm>
    </dsp:sp>
    <dsp:sp modelId="{9A7E2690-DE9C-4572-9BE5-B8C9A3B8BBB3}">
      <dsp:nvSpPr>
        <dsp:cNvPr id="0" name=""/>
        <dsp:cNvSpPr/>
      </dsp:nvSpPr>
      <dsp:spPr>
        <a:xfrm>
          <a:off x="207118" y="207118"/>
          <a:ext cx="1526698" cy="165694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39AFE128-ACF6-44CA-B18B-64F5782CF210}">
      <dsp:nvSpPr>
        <dsp:cNvPr id="0" name=""/>
        <dsp:cNvSpPr/>
      </dsp:nvSpPr>
      <dsp:spPr>
        <a:xfrm>
          <a:off x="0" y="2278305"/>
          <a:ext cx="7633494" cy="20711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 dirty="0"/>
            <a:t>Gabriel Muños</a:t>
          </a:r>
          <a:endParaRPr lang="es-CL" sz="31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400" kern="1200" dirty="0"/>
            <a:t>Equipo de desarrollo, Scrum Master 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400" kern="1200" dirty="0"/>
            <a:t>Desarrollo y Seguimiento de tareas asignadas</a:t>
          </a:r>
          <a:endParaRPr lang="es-CL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CL" sz="2400" kern="1200" dirty="0"/>
        </a:p>
      </dsp:txBody>
      <dsp:txXfrm>
        <a:off x="1733817" y="2278305"/>
        <a:ext cx="5899676" cy="2071186"/>
      </dsp:txXfrm>
    </dsp:sp>
    <dsp:sp modelId="{3F97C059-D720-4D48-953F-B84D04D0BF79}">
      <dsp:nvSpPr>
        <dsp:cNvPr id="0" name=""/>
        <dsp:cNvSpPr/>
      </dsp:nvSpPr>
      <dsp:spPr>
        <a:xfrm>
          <a:off x="207118" y="2485423"/>
          <a:ext cx="1526698" cy="1656949"/>
        </a:xfrm>
        <a:prstGeom prst="roundRect">
          <a:avLst>
            <a:gd name="adj" fmla="val 10000"/>
          </a:avLst>
        </a:prstGeom>
        <a:solidFill>
          <a:schemeClr val="accent5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03046916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46544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13516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8192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51443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148222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5419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49180687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1382878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58097008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73273461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86776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34175356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93526944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99212892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2311837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1804091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704C8-43E3-4F4F-BE90-356A640D5754}" type="datetimeFigureOut">
              <a:rPr lang="es-CL" smtClean="0"/>
              <a:t>19-11-2024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059846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2707792"/>
            <a:ext cx="1219199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PROYECTO “Alas Coffe”</a:t>
            </a:r>
          </a:p>
          <a:p>
            <a:pPr algn="ctr"/>
            <a:r>
              <a:rPr lang="es-MX" sz="2400" dirty="0"/>
              <a:t>PRESENTACIÓN FINAL CAPSTONE</a:t>
            </a:r>
            <a:endParaRPr lang="es-CL" sz="2400" dirty="0"/>
          </a:p>
        </p:txBody>
      </p:sp>
    </p:spTree>
    <p:extLst>
      <p:ext uri="{BB962C8B-B14F-4D97-AF65-F5344CB8AC3E}">
        <p14:creationId xmlns:p14="http://schemas.microsoft.com/office/powerpoint/2010/main" val="239196319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-278441" y="603576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Arquitectura del software</a:t>
            </a:r>
          </a:p>
          <a:p>
            <a:pPr algn="ctr"/>
            <a:r>
              <a:rPr lang="es-MX" sz="2400" dirty="0">
                <a:solidFill>
                  <a:schemeClr val="bg2">
                    <a:lumMod val="50000"/>
                  </a:schemeClr>
                </a:solidFill>
              </a:rPr>
              <a:t>*Presentar esquema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05A0CC61-8976-4696-896C-29A0523CC918}"/>
              </a:ext>
            </a:extLst>
          </p:cNvPr>
          <p:cNvSpPr txBox="1"/>
          <p:nvPr/>
        </p:nvSpPr>
        <p:spPr>
          <a:xfrm>
            <a:off x="194720" y="373297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PROYECTO “Alas Coffe”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3C01F3E1-C968-4110-96C4-54BF1587E907}"/>
              </a:ext>
            </a:extLst>
          </p:cNvPr>
          <p:cNvSpPr/>
          <p:nvPr/>
        </p:nvSpPr>
        <p:spPr>
          <a:xfrm>
            <a:off x="1342309" y="1634637"/>
            <a:ext cx="9896820" cy="5031204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CL" u="sng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77C44778-3EF8-45C5-AD26-A5B34D129130}"/>
              </a:ext>
            </a:extLst>
          </p:cNvPr>
          <p:cNvSpPr/>
          <p:nvPr/>
        </p:nvSpPr>
        <p:spPr>
          <a:xfrm>
            <a:off x="1932797" y="2354373"/>
            <a:ext cx="3051411" cy="797769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CL" dirty="0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8984C559-61AC-44BF-92FE-3429C8ABAFDD}"/>
              </a:ext>
            </a:extLst>
          </p:cNvPr>
          <p:cNvSpPr/>
          <p:nvPr/>
        </p:nvSpPr>
        <p:spPr>
          <a:xfrm>
            <a:off x="6834750" y="2316713"/>
            <a:ext cx="3051411" cy="79776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CL" dirty="0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4125F9B8-FBFF-4679-9777-0AB01BFD5512}"/>
              </a:ext>
            </a:extLst>
          </p:cNvPr>
          <p:cNvSpPr/>
          <p:nvPr/>
        </p:nvSpPr>
        <p:spPr>
          <a:xfrm>
            <a:off x="1921610" y="3379594"/>
            <a:ext cx="3051411" cy="79776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CL" dirty="0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4A6B3363-69CD-43E6-9092-2D6E9D80E573}"/>
              </a:ext>
            </a:extLst>
          </p:cNvPr>
          <p:cNvSpPr/>
          <p:nvPr/>
        </p:nvSpPr>
        <p:spPr>
          <a:xfrm>
            <a:off x="6816721" y="3344634"/>
            <a:ext cx="3051411" cy="797769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CL" dirty="0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823EAA98-CCD5-4AA7-93C3-99A4BE72237B}"/>
              </a:ext>
            </a:extLst>
          </p:cNvPr>
          <p:cNvSpPr/>
          <p:nvPr/>
        </p:nvSpPr>
        <p:spPr>
          <a:xfrm>
            <a:off x="1921609" y="4382545"/>
            <a:ext cx="3051411" cy="797769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CL" dirty="0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CFEC1797-3A7B-432E-9782-EAD22C060417}"/>
              </a:ext>
            </a:extLst>
          </p:cNvPr>
          <p:cNvSpPr/>
          <p:nvPr/>
        </p:nvSpPr>
        <p:spPr>
          <a:xfrm>
            <a:off x="6834750" y="4382544"/>
            <a:ext cx="3051411" cy="79776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CL" dirty="0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70A8C23E-17B3-41BA-9EFC-6AEB319332C2}"/>
              </a:ext>
            </a:extLst>
          </p:cNvPr>
          <p:cNvSpPr/>
          <p:nvPr/>
        </p:nvSpPr>
        <p:spPr>
          <a:xfrm>
            <a:off x="6440942" y="5701663"/>
            <a:ext cx="3051411" cy="79776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CL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42DD0578-C8F4-4C2C-914A-0F215FDA7919}"/>
              </a:ext>
            </a:extLst>
          </p:cNvPr>
          <p:cNvSpPr txBox="1"/>
          <p:nvPr/>
        </p:nvSpPr>
        <p:spPr>
          <a:xfrm>
            <a:off x="1466716" y="2370288"/>
            <a:ext cx="39611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/>
              <a:t>Frontend</a:t>
            </a:r>
          </a:p>
          <a:p>
            <a:pPr algn="ctr"/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(Vue.js)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D5390FA6-69F9-4135-965B-00C41AA3C431}"/>
              </a:ext>
            </a:extLst>
          </p:cNvPr>
          <p:cNvSpPr txBox="1"/>
          <p:nvPr/>
        </p:nvSpPr>
        <p:spPr>
          <a:xfrm>
            <a:off x="6228202" y="2354373"/>
            <a:ext cx="39611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/>
              <a:t>Backend</a:t>
            </a:r>
          </a:p>
          <a:p>
            <a:pPr algn="ctr"/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(PHP)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C91C62A0-C58C-4249-B516-5D158DFD16CF}"/>
              </a:ext>
            </a:extLst>
          </p:cNvPr>
          <p:cNvSpPr txBox="1"/>
          <p:nvPr/>
        </p:nvSpPr>
        <p:spPr>
          <a:xfrm>
            <a:off x="1396056" y="4513542"/>
            <a:ext cx="3961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Servicios API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559EA518-92DB-4275-8ABB-990F44937664}"/>
              </a:ext>
            </a:extLst>
          </p:cNvPr>
          <p:cNvSpPr txBox="1"/>
          <p:nvPr/>
        </p:nvSpPr>
        <p:spPr>
          <a:xfrm>
            <a:off x="6228202" y="4514350"/>
            <a:ext cx="3961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Acceso a datos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D086B171-2ECC-403E-8084-D56A235262B0}"/>
              </a:ext>
            </a:extLst>
          </p:cNvPr>
          <p:cNvSpPr txBox="1"/>
          <p:nvPr/>
        </p:nvSpPr>
        <p:spPr>
          <a:xfrm>
            <a:off x="6112079" y="3467209"/>
            <a:ext cx="3961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/>
              <a:t>Controladores PHP</a:t>
            </a:r>
            <a:endParaRPr lang="es-MX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33D1EF51-D599-458A-AE8C-BBEF7F086A2E}"/>
              </a:ext>
            </a:extLst>
          </p:cNvPr>
          <p:cNvSpPr txBox="1"/>
          <p:nvPr/>
        </p:nvSpPr>
        <p:spPr>
          <a:xfrm>
            <a:off x="5867263" y="5727929"/>
            <a:ext cx="39611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Tablas de datos</a:t>
            </a:r>
          </a:p>
          <a:p>
            <a:pPr algn="ctr"/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es-MX" sz="2000" dirty="0" err="1">
                <a:solidFill>
                  <a:schemeClr val="bg2">
                    <a:lumMod val="50000"/>
                  </a:schemeClr>
                </a:solidFill>
              </a:rPr>
              <a:t>Usuarios,Consumibles</a:t>
            </a:r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49F90B6-7CFF-4174-960F-26701FCBF383}"/>
              </a:ext>
            </a:extLst>
          </p:cNvPr>
          <p:cNvSpPr txBox="1"/>
          <p:nvPr/>
        </p:nvSpPr>
        <p:spPr>
          <a:xfrm>
            <a:off x="1520587" y="3513376"/>
            <a:ext cx="39611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Componetes Vue</a:t>
            </a:r>
          </a:p>
          <a:p>
            <a:pPr algn="ctr"/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(Vista, Eventos ,</a:t>
            </a:r>
            <a:r>
              <a:rPr lang="es-MX" sz="2000" dirty="0" err="1">
                <a:solidFill>
                  <a:schemeClr val="bg2">
                    <a:lumMod val="50000"/>
                  </a:schemeClr>
                </a:solidFill>
              </a:rPr>
              <a:t>etc</a:t>
            </a:r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CE9C5725-A103-41E1-9550-0DBD7E5136B7}"/>
              </a:ext>
            </a:extLst>
          </p:cNvPr>
          <p:cNvSpPr txBox="1"/>
          <p:nvPr/>
        </p:nvSpPr>
        <p:spPr>
          <a:xfrm>
            <a:off x="5858290" y="5067589"/>
            <a:ext cx="39611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Base de datos </a:t>
            </a:r>
          </a:p>
          <a:p>
            <a:pPr algn="ctr"/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(MySQL)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3ED31169-7ACD-4146-BBC3-F2691D40F658}"/>
              </a:ext>
            </a:extLst>
          </p:cNvPr>
          <p:cNvSpPr txBox="1"/>
          <p:nvPr/>
        </p:nvSpPr>
        <p:spPr>
          <a:xfrm>
            <a:off x="3803901" y="1774012"/>
            <a:ext cx="3961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chemeClr val="bg2">
                    <a:lumMod val="50000"/>
                  </a:schemeClr>
                </a:solidFill>
              </a:rPr>
              <a:t>Aplicación Web</a:t>
            </a:r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A76CE8E2-FD4A-4DF0-B797-5757FD71CD8F}"/>
              </a:ext>
            </a:extLst>
          </p:cNvPr>
          <p:cNvCxnSpPr>
            <a:cxnSpLocks/>
          </p:cNvCxnSpPr>
          <p:nvPr/>
        </p:nvCxnSpPr>
        <p:spPr>
          <a:xfrm>
            <a:off x="3458502" y="3152142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lecha: hacia abajo 33">
            <a:extLst>
              <a:ext uri="{FF2B5EF4-FFF2-40B4-BE49-F238E27FC236}">
                <a16:creationId xmlns:a16="http://schemas.microsoft.com/office/drawing/2014/main" id="{89FC71C5-4AF0-4421-B213-6A6DB678D1E0}"/>
              </a:ext>
            </a:extLst>
          </p:cNvPr>
          <p:cNvSpPr/>
          <p:nvPr/>
        </p:nvSpPr>
        <p:spPr>
          <a:xfrm>
            <a:off x="3205018" y="3114482"/>
            <a:ext cx="598883" cy="2651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6" name="Flecha: hacia abajo 35">
            <a:extLst>
              <a:ext uri="{FF2B5EF4-FFF2-40B4-BE49-F238E27FC236}">
                <a16:creationId xmlns:a16="http://schemas.microsoft.com/office/drawing/2014/main" id="{228185C0-3047-4BEC-8859-A04B4F0DBD04}"/>
              </a:ext>
            </a:extLst>
          </p:cNvPr>
          <p:cNvSpPr/>
          <p:nvPr/>
        </p:nvSpPr>
        <p:spPr>
          <a:xfrm>
            <a:off x="3147871" y="4190947"/>
            <a:ext cx="598883" cy="2651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7" name="Flecha: hacia abajo 36">
            <a:extLst>
              <a:ext uri="{FF2B5EF4-FFF2-40B4-BE49-F238E27FC236}">
                <a16:creationId xmlns:a16="http://schemas.microsoft.com/office/drawing/2014/main" id="{4FAA145A-A020-4ADD-B637-7B1DA5A3693B}"/>
              </a:ext>
            </a:extLst>
          </p:cNvPr>
          <p:cNvSpPr/>
          <p:nvPr/>
        </p:nvSpPr>
        <p:spPr>
          <a:xfrm>
            <a:off x="7985841" y="3110853"/>
            <a:ext cx="598883" cy="2651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8" name="Flecha: hacia abajo 37">
            <a:extLst>
              <a:ext uri="{FF2B5EF4-FFF2-40B4-BE49-F238E27FC236}">
                <a16:creationId xmlns:a16="http://schemas.microsoft.com/office/drawing/2014/main" id="{A7A97823-0F2F-4522-A43D-F67384B25838}"/>
              </a:ext>
            </a:extLst>
          </p:cNvPr>
          <p:cNvSpPr/>
          <p:nvPr/>
        </p:nvSpPr>
        <p:spPr>
          <a:xfrm>
            <a:off x="7966648" y="4161333"/>
            <a:ext cx="598883" cy="2651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5" name="Flecha: a la izquierda y derecha 34">
            <a:extLst>
              <a:ext uri="{FF2B5EF4-FFF2-40B4-BE49-F238E27FC236}">
                <a16:creationId xmlns:a16="http://schemas.microsoft.com/office/drawing/2014/main" id="{B42A4C76-3326-42A5-8274-57BB9ABE7D64}"/>
              </a:ext>
            </a:extLst>
          </p:cNvPr>
          <p:cNvSpPr/>
          <p:nvPr/>
        </p:nvSpPr>
        <p:spPr>
          <a:xfrm>
            <a:off x="5162970" y="4593209"/>
            <a:ext cx="1408586" cy="42943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9" name="Flecha: curvada hacia la izquierda 38">
            <a:extLst>
              <a:ext uri="{FF2B5EF4-FFF2-40B4-BE49-F238E27FC236}">
                <a16:creationId xmlns:a16="http://schemas.microsoft.com/office/drawing/2014/main" id="{4B50B0CB-B432-4940-82D8-B9071818AF0F}"/>
              </a:ext>
            </a:extLst>
          </p:cNvPr>
          <p:cNvSpPr/>
          <p:nvPr/>
        </p:nvSpPr>
        <p:spPr>
          <a:xfrm>
            <a:off x="9863024" y="4713597"/>
            <a:ext cx="1197324" cy="158512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049146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Modelo de datos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0AF86687-A8D1-45ED-A797-A032BA204473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PROYECTO “Alas Coffe”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E8F2DAE-9743-4926-B8DE-541FA3E1AF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03" y="2753613"/>
            <a:ext cx="10988992" cy="307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45761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71021" y="777795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Tecnologías utilizadas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B66D00BB-E20D-4FDB-99B9-E14A6239CA38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PROYECTO “Alas Coffe”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0E2207B3-EC4D-49ED-989D-92ECF0089319}"/>
              </a:ext>
            </a:extLst>
          </p:cNvPr>
          <p:cNvSpPr/>
          <p:nvPr/>
        </p:nvSpPr>
        <p:spPr>
          <a:xfrm>
            <a:off x="3193229" y="3429000"/>
            <a:ext cx="5174224" cy="89442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L" dirty="0"/>
              <a:t>1- </a:t>
            </a:r>
            <a:r>
              <a:rPr lang="es-CL" dirty="0" err="1"/>
              <a:t>Backend</a:t>
            </a:r>
            <a:r>
              <a:rPr lang="es-CL" dirty="0"/>
              <a:t>: PHP, HTTP </a:t>
            </a:r>
            <a:r>
              <a:rPr lang="es-CL" dirty="0" err="1"/>
              <a:t>Service</a:t>
            </a:r>
            <a:endParaRPr lang="es-CL" dirty="0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E6332BB3-CD2F-462E-A380-4FDD69404D09}"/>
              </a:ext>
            </a:extLst>
          </p:cNvPr>
          <p:cNvSpPr/>
          <p:nvPr/>
        </p:nvSpPr>
        <p:spPr>
          <a:xfrm>
            <a:off x="3193229" y="4643145"/>
            <a:ext cx="5174225" cy="105787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L" dirty="0"/>
              <a:t>2- Base de Datos: </a:t>
            </a:r>
            <a:r>
              <a:rPr lang="es-CL" b="1" dirty="0"/>
              <a:t>MySQL</a:t>
            </a:r>
            <a:r>
              <a:rPr lang="es-CL" dirty="0"/>
              <a:t> 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3482522D-B7D0-4128-8BCB-D3FA9B8AF722}"/>
              </a:ext>
            </a:extLst>
          </p:cNvPr>
          <p:cNvSpPr/>
          <p:nvPr/>
        </p:nvSpPr>
        <p:spPr>
          <a:xfrm>
            <a:off x="3122960" y="1676918"/>
            <a:ext cx="5244494" cy="144135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s-CL" dirty="0"/>
              <a:t>Frontend: </a:t>
            </a:r>
          </a:p>
          <a:p>
            <a:r>
              <a:rPr lang="es-CL" dirty="0"/>
              <a:t>Lenguajes: HTML, CSS, Vue.js, </a:t>
            </a:r>
            <a:r>
              <a:rPr lang="es-CL" dirty="0" err="1"/>
              <a:t>Buefy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4053687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2707792"/>
            <a:ext cx="1219199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DEMOSTRACIÓN DEL RESULTADO DEL PROYECTO</a:t>
            </a:r>
          </a:p>
          <a:p>
            <a:pPr algn="ctr"/>
            <a:r>
              <a:rPr lang="es-MX" sz="2400" dirty="0">
                <a:solidFill>
                  <a:schemeClr val="bg2">
                    <a:lumMod val="50000"/>
                  </a:schemeClr>
                </a:solidFill>
              </a:rPr>
              <a:t>*Exposición del sistema</a:t>
            </a:r>
            <a:endParaRPr lang="es-CL" sz="2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174681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178E6-4D39-4F60-9453-4935BF18A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F909ED3-0FC4-4FBF-A1EE-F4F9A6199E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29" y="692457"/>
            <a:ext cx="10940800" cy="5246703"/>
          </a:xfrm>
        </p:spPr>
      </p:pic>
    </p:spTree>
    <p:extLst>
      <p:ext uri="{BB962C8B-B14F-4D97-AF65-F5344CB8AC3E}">
        <p14:creationId xmlns:p14="http://schemas.microsoft.com/office/powerpoint/2010/main" val="4262846734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BCD461-ADC0-4D3A-A999-96AA01E7D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75BC45-6DD1-4E18-903F-64E2FF39E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1256902-5A8B-4427-B70F-741CB8237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1066799"/>
            <a:ext cx="10134755" cy="496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984598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0FC65D-E922-4E54-AC82-58B13814E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A9D652E8-7043-4212-9715-EF93375598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506947"/>
            <a:ext cx="9579170" cy="510584"/>
          </a:xfr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3ABE647-3F16-493C-8598-E6146BA4CD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835" y="1952841"/>
            <a:ext cx="10977154" cy="439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665275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69ED4F-93DC-43BA-8DB0-DD2F05E93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4EF01BE-5E74-4D9C-8FB6-F81DCAA800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3549"/>
            <a:ext cx="12245112" cy="4826015"/>
          </a:xfrm>
        </p:spPr>
      </p:pic>
    </p:spTree>
    <p:extLst>
      <p:ext uri="{BB962C8B-B14F-4D97-AF65-F5344CB8AC3E}">
        <p14:creationId xmlns:p14="http://schemas.microsoft.com/office/powerpoint/2010/main" val="212182203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825625" y="2825589"/>
            <a:ext cx="115498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Obstáculos presentados durante el desarrollo</a:t>
            </a:r>
          </a:p>
        </p:txBody>
      </p:sp>
    </p:spTree>
    <p:extLst>
      <p:ext uri="{BB962C8B-B14F-4D97-AF65-F5344CB8AC3E}">
        <p14:creationId xmlns:p14="http://schemas.microsoft.com/office/powerpoint/2010/main" val="1266268508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PREGUNTAS DE LA COMISIÓN</a:t>
            </a:r>
          </a:p>
        </p:txBody>
      </p:sp>
    </p:spTree>
    <p:extLst>
      <p:ext uri="{BB962C8B-B14F-4D97-AF65-F5344CB8AC3E}">
        <p14:creationId xmlns:p14="http://schemas.microsoft.com/office/powerpoint/2010/main" val="415807973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CD98BAAD-E67E-3FB9-220F-BD3AA3645F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9398404"/>
              </p:ext>
            </p:extLst>
          </p:nvPr>
        </p:nvGraphicFramePr>
        <p:xfrm>
          <a:off x="4121026" y="1710819"/>
          <a:ext cx="7633494" cy="4350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PROYECTO “Alas Coffe”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238327" y="3058616"/>
            <a:ext cx="36089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INTEGRANTES DEL PROYECTO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81598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DESCRIPCIÓN DEL PROYECTO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5CB288BD-84B1-DF16-6004-32D5F8A61FF7}"/>
              </a:ext>
            </a:extLst>
          </p:cNvPr>
          <p:cNvSpPr/>
          <p:nvPr/>
        </p:nvSpPr>
        <p:spPr>
          <a:xfrm>
            <a:off x="714909" y="2169769"/>
            <a:ext cx="4348705" cy="4092601"/>
          </a:xfrm>
          <a:prstGeom prst="roundRect">
            <a:avLst>
              <a:gd name="adj" fmla="val 10901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lvl="0" algn="ctr"/>
            <a:r>
              <a:rPr lang="es-MX" sz="2800" u="sng" dirty="0"/>
              <a:t>Problema o dolor</a:t>
            </a:r>
          </a:p>
          <a:p>
            <a:pPr lvl="0" algn="ctr"/>
            <a:endParaRPr lang="es-MX" u="sng" dirty="0"/>
          </a:p>
          <a:p>
            <a:pPr lvl="0" algn="ctr"/>
            <a:r>
              <a:rPr lang="es-ES" dirty="0"/>
              <a:t>La cafetería Alas Cofe enfrenta dificultades en la gestión de pedidos. Actualmente, los pedidos se anotan en una libreta y luego se ingresan manualmente en la caja, lo que implica un trabajo duplicado al tener que ir a la libreta y después a la cocina, ya que el sistema de caja y cocina están desconectados.</a:t>
            </a:r>
            <a:endParaRPr lang="es-CL" sz="1800" u="sng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DDC84C5C-77A0-B2A2-F0BB-8A7713B865EA}"/>
              </a:ext>
            </a:extLst>
          </p:cNvPr>
          <p:cNvSpPr/>
          <p:nvPr/>
        </p:nvSpPr>
        <p:spPr>
          <a:xfrm>
            <a:off x="6912079" y="2177325"/>
            <a:ext cx="4348705" cy="4374395"/>
          </a:xfrm>
          <a:prstGeom prst="roundRect">
            <a:avLst>
              <a:gd name="adj" fmla="val 10901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lvl="0" algn="ctr"/>
            <a:r>
              <a:rPr lang="es-MX" sz="2800" u="sng" dirty="0"/>
              <a:t>Propuesta de solución</a:t>
            </a:r>
          </a:p>
          <a:p>
            <a:pPr lvl="0" algn="ctr"/>
            <a:endParaRPr lang="es-MX" u="sng" dirty="0"/>
          </a:p>
          <a:p>
            <a:r>
              <a:rPr lang="es-ES" dirty="0"/>
              <a:t>Se propone desarrollar una aplicación web que optimice la gestión de pedidos. Esta plataforma permitirá dos tipos de usuarios:</a:t>
            </a:r>
          </a:p>
          <a:p>
            <a:r>
              <a:rPr lang="es-ES" b="1" dirty="0"/>
              <a:t>Administrador</a:t>
            </a:r>
            <a:r>
              <a:rPr lang="es-ES" dirty="0"/>
              <a:t>: Podrá agregar nuevos usuarios, visualizar las ventas diarias y gestionar productos.</a:t>
            </a:r>
          </a:p>
          <a:p>
            <a:r>
              <a:rPr lang="es-ES" b="1" dirty="0"/>
              <a:t>Mesero/Cocinero</a:t>
            </a:r>
            <a:r>
              <a:rPr lang="es-ES" dirty="0"/>
              <a:t>: Tendrán acceso a los pedidos de los clientes, podrán marcar los pedidos como listos y gestionar entregas. Además, los meseros podrán añadir productos si el cliente lo solicita.</a:t>
            </a: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E4B09E7F-FBE6-31BF-0C0F-DD32DBE05724}"/>
              </a:ext>
            </a:extLst>
          </p:cNvPr>
          <p:cNvSpPr/>
          <p:nvPr/>
        </p:nvSpPr>
        <p:spPr>
          <a:xfrm>
            <a:off x="5456903" y="3736258"/>
            <a:ext cx="1140542" cy="7570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7033978-0269-4848-945C-103C881C1E5A}"/>
              </a:ext>
            </a:extLst>
          </p:cNvPr>
          <p:cNvSpPr txBox="1"/>
          <p:nvPr/>
        </p:nvSpPr>
        <p:spPr>
          <a:xfrm>
            <a:off x="278442" y="319722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PROYECTO “Alas Coffe”</a:t>
            </a:r>
          </a:p>
        </p:txBody>
      </p:sp>
    </p:spTree>
    <p:extLst>
      <p:ext uri="{BB962C8B-B14F-4D97-AF65-F5344CB8AC3E}">
        <p14:creationId xmlns:p14="http://schemas.microsoft.com/office/powerpoint/2010/main" val="7757307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-3" y="73507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Objetivo General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733B57D9-BF13-9372-D021-14655CF00C4C}"/>
              </a:ext>
            </a:extLst>
          </p:cNvPr>
          <p:cNvSpPr txBox="1"/>
          <p:nvPr/>
        </p:nvSpPr>
        <p:spPr>
          <a:xfrm>
            <a:off x="1" y="2884906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Objetivos Específicos</a:t>
            </a:r>
            <a:endParaRPr lang="es-CL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08D4A171-2FE3-5173-34E6-9DC3D74E7376}"/>
              </a:ext>
            </a:extLst>
          </p:cNvPr>
          <p:cNvSpPr/>
          <p:nvPr/>
        </p:nvSpPr>
        <p:spPr>
          <a:xfrm>
            <a:off x="614514" y="1401177"/>
            <a:ext cx="10962967" cy="157522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Mejorar la gestión de pedidos en la cafetería Alas Cofe mediante la implementación de una aplicación web que optimice el proceso de toma y seguimiento de pedidos, reduciendo la carga de trabajo y minimizando errores.</a:t>
            </a:r>
            <a:endParaRPr lang="es-CL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7E63425F-86F4-531E-E0F5-7A349604A51E}"/>
              </a:ext>
            </a:extLst>
          </p:cNvPr>
          <p:cNvSpPr/>
          <p:nvPr/>
        </p:nvSpPr>
        <p:spPr>
          <a:xfrm>
            <a:off x="614514" y="3547823"/>
            <a:ext cx="10962967" cy="2702057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ES" dirty="0"/>
              <a:t>1- Desarrollar una aplicación web que permita a los clientes realizar pedidos de manera directa y eficiente.</a:t>
            </a:r>
          </a:p>
          <a:p>
            <a:r>
              <a:rPr lang="es-ES" dirty="0"/>
              <a:t>2 - Facilitar la gestión de usuarios y productos a través de un panel de administración accesible para el administrador.</a:t>
            </a:r>
          </a:p>
          <a:p>
            <a:r>
              <a:rPr lang="es-ES" dirty="0"/>
              <a:t>3 - Implementar funcionalidades para que los meseros y cocineros puedan actualizar el estado de los pedidos en tiempo real.</a:t>
            </a:r>
          </a:p>
          <a:p>
            <a:r>
              <a:rPr lang="es-ES" dirty="0"/>
              <a:t>4 - Proporcionar una interfaz intuitiva que mejore la comunicación entre el personal de la cafetería y los clientes.</a:t>
            </a:r>
          </a:p>
          <a:p>
            <a:r>
              <a:rPr lang="es-ES" dirty="0"/>
              <a:t>5 - Reducir el tiempo de procesamiento de pedidos y mejorar la experiencia del cliente.</a:t>
            </a:r>
            <a:endParaRPr lang="es-CL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BE86969-D63E-41DF-A7FE-AA1607942FF1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PROYECTO “Alas Coffe”</a:t>
            </a:r>
          </a:p>
        </p:txBody>
      </p:sp>
    </p:spTree>
    <p:extLst>
      <p:ext uri="{BB962C8B-B14F-4D97-AF65-F5344CB8AC3E}">
        <p14:creationId xmlns:p14="http://schemas.microsoft.com/office/powerpoint/2010/main" val="27176697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542959" y="1150305"/>
            <a:ext cx="3542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Alcances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72FFA754-8C8A-4B73-9199-BB0116F33AA9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PROYECTO “Alas Coffe”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4FF51B5F-7A51-475A-9426-8FD1377EB512}"/>
              </a:ext>
            </a:extLst>
          </p:cNvPr>
          <p:cNvSpPr/>
          <p:nvPr/>
        </p:nvSpPr>
        <p:spPr>
          <a:xfrm>
            <a:off x="658905" y="1964145"/>
            <a:ext cx="3673398" cy="406095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ES" dirty="0"/>
              <a:t>1- Automatización del Proceso de Pedidos</a:t>
            </a:r>
          </a:p>
          <a:p>
            <a:r>
              <a:rPr lang="es-ES" dirty="0"/>
              <a:t>2- </a:t>
            </a:r>
            <a:r>
              <a:rPr lang="es-CL" dirty="0"/>
              <a:t>Interfaz para Administradores</a:t>
            </a:r>
            <a:endParaRPr lang="es-ES" dirty="0"/>
          </a:p>
          <a:p>
            <a:r>
              <a:rPr lang="es-ES" dirty="0"/>
              <a:t>3- </a:t>
            </a:r>
            <a:r>
              <a:rPr lang="es-CL" dirty="0"/>
              <a:t>Actualización en Tiempo Real:</a:t>
            </a:r>
            <a:endParaRPr lang="es-ES" dirty="0"/>
          </a:p>
          <a:p>
            <a:r>
              <a:rPr lang="es-ES" dirty="0"/>
              <a:t>4- </a:t>
            </a:r>
            <a:r>
              <a:rPr lang="es-CL" dirty="0"/>
              <a:t>Accesibilidad</a:t>
            </a:r>
          </a:p>
          <a:p>
            <a:r>
              <a:rPr lang="es-CL" dirty="0"/>
              <a:t>5-Capacitación al Personal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E7343AB-1644-45D8-A390-E6795D89A541}"/>
              </a:ext>
            </a:extLst>
          </p:cNvPr>
          <p:cNvSpPr txBox="1"/>
          <p:nvPr/>
        </p:nvSpPr>
        <p:spPr>
          <a:xfrm>
            <a:off x="5292571" y="1260876"/>
            <a:ext cx="5822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Limitaciones del proyecto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8231AF1A-937C-4149-89B3-8E94854D060A}"/>
              </a:ext>
            </a:extLst>
          </p:cNvPr>
          <p:cNvSpPr/>
          <p:nvPr/>
        </p:nvSpPr>
        <p:spPr>
          <a:xfrm>
            <a:off x="5401061" y="1907207"/>
            <a:ext cx="5713782" cy="411788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ES" dirty="0"/>
              <a:t>1- Dependencia de la Conectividad a Internet</a:t>
            </a:r>
          </a:p>
          <a:p>
            <a:r>
              <a:rPr lang="es-ES" dirty="0"/>
              <a:t>2- Costo de Desarrollo y Mantenimiento</a:t>
            </a:r>
          </a:p>
          <a:p>
            <a:r>
              <a:rPr lang="es-ES" dirty="0"/>
              <a:t>3-</a:t>
            </a:r>
            <a:r>
              <a:rPr lang="es-CL" dirty="0"/>
              <a:t>Resistencia al Cambio</a:t>
            </a:r>
          </a:p>
          <a:p>
            <a:r>
              <a:rPr lang="es-CL" dirty="0"/>
              <a:t>4-Seguridad de los Datos:</a:t>
            </a:r>
          </a:p>
        </p:txBody>
      </p:sp>
    </p:spTree>
    <p:extLst>
      <p:ext uri="{BB962C8B-B14F-4D97-AF65-F5344CB8AC3E}">
        <p14:creationId xmlns:p14="http://schemas.microsoft.com/office/powerpoint/2010/main" val="3299956469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-798990" y="868752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Metodología Ágil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36A98AD7-E7A5-4D67-A4FF-3D96BFB0CBD5}"/>
              </a:ext>
            </a:extLst>
          </p:cNvPr>
          <p:cNvSpPr txBox="1"/>
          <p:nvPr/>
        </p:nvSpPr>
        <p:spPr>
          <a:xfrm>
            <a:off x="278442" y="353485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PROYECTO “Alas Coffe”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2071D920-8918-435E-993B-8D34650DAAE5}"/>
              </a:ext>
            </a:extLst>
          </p:cNvPr>
          <p:cNvSpPr/>
          <p:nvPr/>
        </p:nvSpPr>
        <p:spPr>
          <a:xfrm>
            <a:off x="3350319" y="1954553"/>
            <a:ext cx="4490144" cy="56253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L" dirty="0"/>
              <a:t>1- Flexibilidad y Adaptabilidad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D3F46423-EDFF-4B34-B1AC-EB285F6DCB96}"/>
              </a:ext>
            </a:extLst>
          </p:cNvPr>
          <p:cNvSpPr/>
          <p:nvPr/>
        </p:nvSpPr>
        <p:spPr>
          <a:xfrm>
            <a:off x="3350319" y="2816079"/>
            <a:ext cx="4490144" cy="56253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L" dirty="0"/>
              <a:t>2- Iteraciones Cortas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21B40DE-73F3-4BFA-9544-B4249E5FE69A}"/>
              </a:ext>
            </a:extLst>
          </p:cNvPr>
          <p:cNvSpPr/>
          <p:nvPr/>
        </p:nvSpPr>
        <p:spPr>
          <a:xfrm>
            <a:off x="3350319" y="3618559"/>
            <a:ext cx="4490144" cy="56253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L" dirty="0"/>
              <a:t>3- Enfoque en el Cliente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46CE76D4-FDA0-4530-8A24-4E9739D47E74}"/>
              </a:ext>
            </a:extLst>
          </p:cNvPr>
          <p:cNvSpPr/>
          <p:nvPr/>
        </p:nvSpPr>
        <p:spPr>
          <a:xfrm>
            <a:off x="3350319" y="5313936"/>
            <a:ext cx="4490144" cy="56253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L" dirty="0"/>
              <a:t>5- Motivación del Equipo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ECA3E754-6D33-4315-97A5-8C739A626251}"/>
              </a:ext>
            </a:extLst>
          </p:cNvPr>
          <p:cNvSpPr/>
          <p:nvPr/>
        </p:nvSpPr>
        <p:spPr>
          <a:xfrm>
            <a:off x="3350319" y="4480085"/>
            <a:ext cx="4490144" cy="56253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L" dirty="0"/>
              <a:t>4- Reducción de Riesgos</a:t>
            </a:r>
          </a:p>
        </p:txBody>
      </p:sp>
    </p:spTree>
    <p:extLst>
      <p:ext uri="{BB962C8B-B14F-4D97-AF65-F5344CB8AC3E}">
        <p14:creationId xmlns:p14="http://schemas.microsoft.com/office/powerpoint/2010/main" val="39641997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1" y="1155656"/>
            <a:ext cx="1219199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Cronograma para el desarrollo del proyecto</a:t>
            </a:r>
          </a:p>
          <a:p>
            <a:pPr algn="ctr"/>
            <a:r>
              <a:rPr lang="es-MX" sz="1600" dirty="0">
                <a:solidFill>
                  <a:schemeClr val="bg2">
                    <a:lumMod val="50000"/>
                  </a:schemeClr>
                </a:solidFill>
              </a:rPr>
              <a:t>* Utilizar cronograma de inicio, indicando el cumplimiento al término del proyecto </a:t>
            </a:r>
            <a:endParaRPr lang="es-CL" sz="1000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3805F7B3-3BB7-4822-9D9E-06F3BFE9E1CE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PROYECTO “Alas Coffe”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289A999-E8F0-4B15-9AC3-9F9D89056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88" y="2210962"/>
            <a:ext cx="12192000" cy="450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313383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B4636-A4D1-44B6-B6D7-6D48F736E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BD7B9C-06BF-46F4-A488-034416930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A87719E-8A66-48B1-8F3D-25C2462E7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98" y="618518"/>
            <a:ext cx="12192000" cy="474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76440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4B2FF-1181-4DDE-A4CF-44241B96E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C75C4E-80FB-48FF-9408-604C41D42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2EFF886-25B1-4B8B-AF5E-9E7397DAA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863" y="-213125"/>
            <a:ext cx="9364974" cy="671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928488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232</TotalTime>
  <Words>547</Words>
  <Application>Microsoft Office PowerPoint</Application>
  <PresentationFormat>Panorámica</PresentationFormat>
  <Paragraphs>80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2" baseType="lpstr">
      <vt:lpstr>Arial</vt:lpstr>
      <vt:lpstr>Tw Cen MT</vt:lpstr>
      <vt:lpstr>Circuito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Gerardo Galan Cruz</dc:creator>
  <cp:lastModifiedBy>ESTEBAN . RAMIREZ DEVIA</cp:lastModifiedBy>
  <cp:revision>9</cp:revision>
  <dcterms:created xsi:type="dcterms:W3CDTF">2023-10-28T21:12:11Z</dcterms:created>
  <dcterms:modified xsi:type="dcterms:W3CDTF">2024-11-19T18:13:47Z</dcterms:modified>
</cp:coreProperties>
</file>

<file path=docProps/thumbnail.jpeg>
</file>